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77" r:id="rId4"/>
    <p:sldId id="279" r:id="rId5"/>
    <p:sldId id="280" r:id="rId6"/>
    <p:sldId id="281" r:id="rId7"/>
    <p:sldId id="283" r:id="rId8"/>
    <p:sldId id="284" r:id="rId9"/>
    <p:sldId id="287" r:id="rId10"/>
    <p:sldId id="286" r:id="rId11"/>
    <p:sldId id="278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5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3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9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5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8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5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7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5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2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3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C61F7-62E0-4FA1-A950-F91B8DBB7DA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0721B-95F4-477A-9AD1-A394818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7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830271" y="2154365"/>
            <a:ext cx="8474299" cy="1831177"/>
          </a:xfrm>
          <a:prstGeom prst="round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i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 PHÓ VỚI TÌNH HUỐNG NGUY HIỂM</a:t>
            </a:r>
          </a:p>
          <a:p>
            <a:pPr algn="ctr"/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  <a:endParaRPr lang="en-US" sz="32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6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39400" y="1790163"/>
            <a:ext cx="9916735" cy="157122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6" b="4320"/>
          <a:stretch/>
        </p:blipFill>
        <p:spPr>
          <a:xfrm>
            <a:off x="2240722" y="3765452"/>
            <a:ext cx="8114089" cy="21289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827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46974" y="463639"/>
            <a:ext cx="2385589" cy="584775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1168120" y="1745399"/>
            <a:ext cx="10437223" cy="1729321"/>
          </a:xfrm>
          <a:prstGeom prst="round2Diag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" r="54396"/>
          <a:stretch/>
        </p:blipFill>
        <p:spPr>
          <a:xfrm>
            <a:off x="3495820" y="3756075"/>
            <a:ext cx="5781821" cy="2225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772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6403" y="757872"/>
            <a:ext cx="2678807" cy="584775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DẶN DÒ</a:t>
            </a:r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36467" y="1603717"/>
            <a:ext cx="9906671" cy="2302077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62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1750423" y="1384664"/>
            <a:ext cx="8334103" cy="1698170"/>
          </a:xfrm>
          <a:prstGeom prst="cloudCallout">
            <a:avLst>
              <a:gd name="adj1" fmla="val 39356"/>
              <a:gd name="adj2" fmla="val 87500"/>
            </a:avLst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974" y="463639"/>
            <a:ext cx="2635658" cy="584775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3" t="9508" r="12789" b="12322"/>
          <a:stretch/>
        </p:blipFill>
        <p:spPr>
          <a:xfrm>
            <a:off x="7737231" y="3636499"/>
            <a:ext cx="4220308" cy="3123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5167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01984" y="2122713"/>
            <a:ext cx="7393577" cy="12670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2733" y="528033"/>
            <a:ext cx="2475358" cy="584775"/>
          </a:xfrm>
          <a:prstGeom prst="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en-US" sz="32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6" b="4320"/>
          <a:stretch/>
        </p:blipFill>
        <p:spPr>
          <a:xfrm>
            <a:off x="2801983" y="3920197"/>
            <a:ext cx="7393577" cy="21289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050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0263" y="404950"/>
            <a:ext cx="2808514" cy="52251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05838" y="1120139"/>
            <a:ext cx="10380641" cy="25233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Hai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to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hay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0263" y="4201968"/>
            <a:ext cx="9677410" cy="11495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0" t="5948" r="27465" b="10360"/>
          <a:stretch/>
        </p:blipFill>
        <p:spPr>
          <a:xfrm>
            <a:off x="10438228" y="3836208"/>
            <a:ext cx="1589649" cy="26841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215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96389" y="444139"/>
            <a:ext cx="2808514" cy="52251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36469" y="1603464"/>
            <a:ext cx="10380641" cy="168837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0293" y="4169813"/>
            <a:ext cx="9677410" cy="11495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0" t="5948" r="27465" b="10360"/>
          <a:stretch/>
        </p:blipFill>
        <p:spPr>
          <a:xfrm>
            <a:off x="10438228" y="3836208"/>
            <a:ext cx="1589649" cy="26841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046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0263" y="404950"/>
            <a:ext cx="2808514" cy="52251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31965" y="1525087"/>
            <a:ext cx="10380641" cy="231539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4436" y="4202973"/>
            <a:ext cx="9677410" cy="11495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0" t="5948" r="27465" b="10360"/>
          <a:stretch/>
        </p:blipFill>
        <p:spPr>
          <a:xfrm>
            <a:off x="10311619" y="4010434"/>
            <a:ext cx="1589649" cy="26841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240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434340"/>
            <a:ext cx="2704563" cy="584775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loud 4"/>
          <p:cNvSpPr/>
          <p:nvPr/>
        </p:nvSpPr>
        <p:spPr>
          <a:xfrm>
            <a:off x="1658983" y="1672046"/>
            <a:ext cx="8696368" cy="2932335"/>
          </a:xfrm>
          <a:prstGeom prst="cloud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54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39400" y="1790163"/>
            <a:ext cx="9916735" cy="157122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6" b="4320"/>
          <a:stretch/>
        </p:blipFill>
        <p:spPr>
          <a:xfrm>
            <a:off x="2240722" y="3765452"/>
            <a:ext cx="8114089" cy="21289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690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39400" y="1790163"/>
            <a:ext cx="9916735" cy="157122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ngỏ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6" b="4320"/>
          <a:stretch/>
        </p:blipFill>
        <p:spPr>
          <a:xfrm>
            <a:off x="2240722" y="3765452"/>
            <a:ext cx="8114089" cy="21289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1584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419</Words>
  <Application>Microsoft Office PowerPoint</Application>
  <PresentationFormat>Widescreen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Kim</dc:creator>
  <cp:lastModifiedBy>Xuan Kim</cp:lastModifiedBy>
  <cp:revision>29</cp:revision>
  <dcterms:created xsi:type="dcterms:W3CDTF">2022-07-18T04:03:51Z</dcterms:created>
  <dcterms:modified xsi:type="dcterms:W3CDTF">2022-07-25T09:16:43Z</dcterms:modified>
</cp:coreProperties>
</file>