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77" r:id="rId4"/>
    <p:sldId id="279" r:id="rId5"/>
    <p:sldId id="280" r:id="rId6"/>
    <p:sldId id="281" r:id="rId7"/>
    <p:sldId id="283" r:id="rId8"/>
    <p:sldId id="284" r:id="rId9"/>
    <p:sldId id="287" r:id="rId10"/>
    <p:sldId id="286" r:id="rId11"/>
    <p:sldId id="278" r:id="rId12"/>
    <p:sldId id="27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C61F7-62E0-4FA1-A950-F91B8DBB7DA4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0721B-95F4-477A-9AD1-A394818FA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851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C61F7-62E0-4FA1-A950-F91B8DBB7DA4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0721B-95F4-477A-9AD1-A394818FA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434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C61F7-62E0-4FA1-A950-F91B8DBB7DA4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0721B-95F4-477A-9AD1-A394818FA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992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C61F7-62E0-4FA1-A950-F91B8DBB7DA4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0721B-95F4-477A-9AD1-A394818FA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251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C61F7-62E0-4FA1-A950-F91B8DBB7DA4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0721B-95F4-477A-9AD1-A394818FA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83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C61F7-62E0-4FA1-A950-F91B8DBB7DA4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0721B-95F4-477A-9AD1-A394818FA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689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C61F7-62E0-4FA1-A950-F91B8DBB7DA4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0721B-95F4-477A-9AD1-A394818FA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556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C61F7-62E0-4FA1-A950-F91B8DBB7DA4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0721B-95F4-477A-9AD1-A394818FA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975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C61F7-62E0-4FA1-A950-F91B8DBB7DA4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0721B-95F4-477A-9AD1-A394818FA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859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C61F7-62E0-4FA1-A950-F91B8DBB7DA4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0721B-95F4-477A-9AD1-A394818FA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821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C61F7-62E0-4FA1-A950-F91B8DBB7DA4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0721B-95F4-477A-9AD1-A394818FA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433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C61F7-62E0-4FA1-A950-F91B8DBB7DA4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80721B-95F4-477A-9AD1-A394818FA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776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830271" y="2154365"/>
            <a:ext cx="8474299" cy="1831177"/>
          </a:xfrm>
          <a:prstGeom prst="roundRect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i="1" u="sng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i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</a:t>
            </a:r>
            <a:r>
              <a:rPr lang="en-US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 PHÓ VỚI TÌNH HUỐNG NGUY HIỂM</a:t>
            </a:r>
          </a:p>
          <a:p>
            <a:pPr algn="ctr"/>
            <a:r>
              <a:rPr lang="en-US" sz="3200" b="1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b="1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200" b="1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3)</a:t>
            </a:r>
            <a:endParaRPr lang="en-US" sz="3200" b="1" i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2565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339400" y="1790163"/>
            <a:ext cx="9916735" cy="1571223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hè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thăm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xóm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rủ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tắm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sông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bơi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36" b="4320"/>
          <a:stretch/>
        </p:blipFill>
        <p:spPr>
          <a:xfrm>
            <a:off x="2240722" y="3765452"/>
            <a:ext cx="8114089" cy="212891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38272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46974" y="463639"/>
            <a:ext cx="2385589" cy="584775"/>
          </a:xfrm>
          <a:prstGeom prst="rect">
            <a:avLst/>
          </a:prstGeom>
          <a:ln w="38100">
            <a:solidFill>
              <a:srgbClr val="00206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 DỤNG</a:t>
            </a:r>
            <a:endParaRPr lang="en-US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ound Diagonal Corner Rectangle 5"/>
          <p:cNvSpPr/>
          <p:nvPr/>
        </p:nvSpPr>
        <p:spPr>
          <a:xfrm>
            <a:off x="1168120" y="1745399"/>
            <a:ext cx="10437223" cy="1729321"/>
          </a:xfrm>
          <a:prstGeom prst="round2DiagRect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sưu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tầm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kĩ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phó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huống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hiểm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8" r="54396"/>
          <a:stretch/>
        </p:blipFill>
        <p:spPr>
          <a:xfrm>
            <a:off x="3495820" y="3756075"/>
            <a:ext cx="5781821" cy="22250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347727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16403" y="757872"/>
            <a:ext cx="2678807" cy="584775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DẶN DÒ</a:t>
            </a:r>
            <a:endParaRPr lang="en-US" sz="32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136467" y="1603717"/>
            <a:ext cx="9906671" cy="2302077"/>
          </a:xfrm>
          <a:prstGeom prst="roundRect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Tx/>
              <a:buChar char="-"/>
            </a:pPr>
            <a:r>
              <a:rPr lang="en-US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7, </a:t>
            </a:r>
            <a:r>
              <a:rPr lang="en-US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phó</a:t>
            </a:r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huống</a:t>
            </a:r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</a:t>
            </a:r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hiểm</a:t>
            </a:r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buFontTx/>
              <a:buChar char="-"/>
            </a:pPr>
            <a:r>
              <a:rPr lang="en-US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Phiếu</a:t>
            </a:r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endParaRPr lang="en-US" sz="2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en-US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8.</a:t>
            </a:r>
            <a:endParaRPr lang="en-US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6625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loud Callout 4"/>
          <p:cNvSpPr/>
          <p:nvPr/>
        </p:nvSpPr>
        <p:spPr>
          <a:xfrm>
            <a:off x="1750423" y="1384664"/>
            <a:ext cx="8334103" cy="1698170"/>
          </a:xfrm>
          <a:prstGeom prst="cloudCallout">
            <a:avLst>
              <a:gd name="adj1" fmla="val 39356"/>
              <a:gd name="adj2" fmla="val 87500"/>
            </a:avLst>
          </a:prstGeom>
          <a:solidFill>
            <a:schemeClr val="bg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phó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huống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hiểm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6974" y="463639"/>
            <a:ext cx="2635658" cy="584775"/>
          </a:xfrm>
          <a:prstGeom prst="rect">
            <a:avLst/>
          </a:prstGeom>
          <a:ln w="38100">
            <a:solidFill>
              <a:srgbClr val="00206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  <a:endParaRPr lang="en-US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43" t="9508" r="12789" b="12322"/>
          <a:stretch/>
        </p:blipFill>
        <p:spPr>
          <a:xfrm>
            <a:off x="7737231" y="3636499"/>
            <a:ext cx="4220308" cy="31230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51672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801984" y="2122713"/>
            <a:ext cx="7393577" cy="1267097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Sắm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vai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quyết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huống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72733" y="528033"/>
            <a:ext cx="2475358" cy="584775"/>
          </a:xfrm>
          <a:prstGeom prst="rect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KHÁM PHÁ</a:t>
            </a:r>
            <a:endParaRPr lang="en-US" sz="3200" b="1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36" b="4320"/>
          <a:stretch/>
        </p:blipFill>
        <p:spPr>
          <a:xfrm>
            <a:off x="2801983" y="3920197"/>
            <a:ext cx="7393577" cy="212891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90502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70263" y="404950"/>
            <a:ext cx="2808514" cy="522514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huống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  <a:endParaRPr lang="en-US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005838" y="1120139"/>
            <a:ext cx="10380641" cy="252339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Linh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Tùng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đạp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bất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ngờ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trận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mưa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kèm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sét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Hai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loay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hoay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trú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mưa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gốc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to,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tán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lá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Tùng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liền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Linh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“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Tớ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 to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đấy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hay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gốc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kia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bật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trú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mưa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  <a:endParaRPr lang="en-US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70263" y="4201968"/>
            <a:ext cx="9677410" cy="114953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quyết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huống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phó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50" t="5948" r="27465" b="10360"/>
          <a:stretch/>
        </p:blipFill>
        <p:spPr>
          <a:xfrm>
            <a:off x="10438228" y="3836208"/>
            <a:ext cx="1589649" cy="26841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42151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96389" y="444139"/>
            <a:ext cx="2808514" cy="522514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huống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  <a:endParaRPr lang="en-US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136469" y="1603464"/>
            <a:ext cx="10380641" cy="168837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Mỹ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xưng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đưa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00293" y="4169813"/>
            <a:ext cx="9677410" cy="114953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quyết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huống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phó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50" t="5948" r="27465" b="10360"/>
          <a:stretch/>
        </p:blipFill>
        <p:spPr>
          <a:xfrm>
            <a:off x="10438228" y="3836208"/>
            <a:ext cx="1589649" cy="26841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30462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70263" y="404950"/>
            <a:ext cx="2808514" cy="522514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huống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3:</a:t>
            </a:r>
            <a:endParaRPr lang="en-US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031965" y="1525087"/>
            <a:ext cx="10380641" cy="231539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ngoại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Hưng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cánh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vắng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vẻ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niên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Hưng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đưa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14436" y="4202973"/>
            <a:ext cx="9677410" cy="114953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quyết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huống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phó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50" t="5948" r="27465" b="10360"/>
          <a:stretch/>
        </p:blipFill>
        <p:spPr>
          <a:xfrm>
            <a:off x="10311619" y="4010434"/>
            <a:ext cx="1589649" cy="26841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62407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434340"/>
            <a:ext cx="2704563" cy="584775"/>
          </a:xfrm>
          <a:prstGeom prst="rect">
            <a:avLst/>
          </a:prstGeom>
          <a:ln w="38100"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  <a:endParaRPr lang="en-US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loud 4"/>
          <p:cNvSpPr/>
          <p:nvPr/>
        </p:nvSpPr>
        <p:spPr>
          <a:xfrm>
            <a:off x="1658983" y="1672046"/>
            <a:ext cx="8696368" cy="2932335"/>
          </a:xfrm>
          <a:prstGeom prst="cloud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phó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huống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1542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339400" y="1790163"/>
            <a:ext cx="9916735" cy="1571223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mưa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kéo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kèm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sấm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sét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36" b="4320"/>
          <a:stretch/>
        </p:blipFill>
        <p:spPr>
          <a:xfrm>
            <a:off x="2240722" y="3765452"/>
            <a:ext cx="8114089" cy="212891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86901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339400" y="1790163"/>
            <a:ext cx="9916735" cy="1571223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mua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siêu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quên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ngỏ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mua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36" b="4320"/>
          <a:stretch/>
        </p:blipFill>
        <p:spPr>
          <a:xfrm>
            <a:off x="2240722" y="3765452"/>
            <a:ext cx="8114089" cy="212891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15841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419</Words>
  <Application>Microsoft Office PowerPoint</Application>
  <PresentationFormat>Widescreen</PresentationFormat>
  <Paragraphs>27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Xuan Kim</dc:creator>
  <cp:lastModifiedBy>Xuan Kim</cp:lastModifiedBy>
  <cp:revision>29</cp:revision>
  <dcterms:created xsi:type="dcterms:W3CDTF">2022-07-18T04:03:51Z</dcterms:created>
  <dcterms:modified xsi:type="dcterms:W3CDTF">2022-07-25T09:16:43Z</dcterms:modified>
</cp:coreProperties>
</file>